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9" r:id="rId4"/>
    <p:sldId id="262" r:id="rId5"/>
    <p:sldId id="263" r:id="rId6"/>
    <p:sldId id="266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62" d="100"/>
          <a:sy n="62" d="100"/>
        </p:scale>
        <p:origin x="85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@wsulibraries/video/7213157121637109035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s://mailchi.mp/1f09e63d07f7/may-2023-browse-news-notes-from-the-wsu-libraries?fbclid=IwAR0qrP-Zeik8p9j9-sjokvDHORw8FPuCMYs_JrKgu_wDWW4koL7zIuB5JlI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hyperlink" Target="https://www.tiktok.com/@wsulibraries/video/7221072521666497838" TargetMode="External"/><Relationship Id="rId4" Type="http://schemas.openxmlformats.org/officeDocument/2006/relationships/hyperlink" Target="https://www.tiktok.com/@wsulibraries/video/72035223782891881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Donor Engagement with Facebook and Social 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Lipi Turner-Rahman</a:t>
            </a:r>
          </a:p>
          <a:p>
            <a:r>
              <a:rPr lang="en-US" dirty="0"/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36684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State University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Land Grant-R1</a:t>
            </a:r>
          </a:p>
          <a:p>
            <a:r>
              <a:rPr lang="en-US" dirty="0"/>
              <a:t>Pullman, WA</a:t>
            </a:r>
          </a:p>
          <a:p>
            <a:r>
              <a:rPr lang="en-US" dirty="0"/>
              <a:t>Phenomenal Alumni Base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32" name="Picture 8" descr="Washington State Cougars - Wikiped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1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88" y="1949570"/>
            <a:ext cx="3370052" cy="960407"/>
          </a:xfrm>
        </p:spPr>
        <p:txBody>
          <a:bodyPr/>
          <a:lstStyle/>
          <a:p>
            <a:r>
              <a:rPr lang="en-US" dirty="0"/>
              <a:t>WSU Libraries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462069"/>
            <a:ext cx="3794760" cy="21681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“We love the Libraries” </a:t>
            </a:r>
          </a:p>
          <a:p>
            <a:r>
              <a:rPr lang="en-US" dirty="0"/>
              <a:t>No natural constituents</a:t>
            </a:r>
          </a:p>
          <a:p>
            <a:r>
              <a:rPr lang="en-US" dirty="0"/>
              <a:t>Fixed idea about the library </a:t>
            </a:r>
          </a:p>
          <a:p>
            <a:r>
              <a:rPr lang="en-US" dirty="0"/>
              <a:t>Aging donor base</a:t>
            </a:r>
          </a:p>
          <a:p>
            <a:r>
              <a:rPr lang="en-US" dirty="0"/>
              <a:t>Tell our story, engage and start new donor pipeline</a:t>
            </a:r>
          </a:p>
          <a:p>
            <a:r>
              <a:rPr lang="en-US" dirty="0"/>
              <a:t>Media Engagement- Twitter, Facebook, Instagram,  and YouTube </a:t>
            </a:r>
          </a:p>
        </p:txBody>
      </p:sp>
      <p:pic>
        <p:nvPicPr>
          <p:cNvPr id="2050" name="Picture 2" descr="Exterior view of Terrell Library on the WSU Pullman campu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0"/>
            <a:ext cx="6102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9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Collection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3040663"/>
          </a:xfrm>
        </p:spPr>
        <p:txBody>
          <a:bodyPr/>
          <a:lstStyle/>
          <a:p>
            <a:r>
              <a:rPr lang="en-US" dirty="0"/>
              <a:t>Digitization- opening new lines of fundraising</a:t>
            </a:r>
          </a:p>
          <a:p>
            <a:r>
              <a:rPr lang="en-US" dirty="0"/>
              <a:t>Crowdsourcing Facebook</a:t>
            </a:r>
          </a:p>
          <a:p>
            <a:r>
              <a:rPr lang="en-US" dirty="0"/>
              <a:t>Community</a:t>
            </a:r>
          </a:p>
          <a:p>
            <a:r>
              <a:rPr lang="en-US" dirty="0"/>
              <a:t>Library Lecture</a:t>
            </a:r>
          </a:p>
          <a:p>
            <a:r>
              <a:rPr lang="de-DE" dirty="0"/>
              <a:t>Jordan Schnitzer Museum of Art WSU</a:t>
            </a:r>
          </a:p>
          <a:p>
            <a:r>
              <a:rPr lang="de-DE" dirty="0"/>
              <a:t>Travelling exhabit</a:t>
            </a:r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pic>
        <p:nvPicPr>
          <p:cNvPr id="5" name="Picture 2" descr="Elisia Elizondo cutting and harvesting asparagu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6" r="19746"/>
          <a:stretch>
            <a:fillRect/>
          </a:stretch>
        </p:blipFill>
        <p:spPr bwMode="auto">
          <a:xfrm>
            <a:off x="6096000" y="1"/>
            <a:ext cx="3320973" cy="37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content.flhr10-1.fna.fbcdn.net/v/t1.6435-9/176524965_1925885320900610_4256818540375596131_n.jpg?_nc_cat=106&amp;ccb=1-7&amp;_nc_sid=8631f5&amp;_nc_ohc=6n-pqtMQDLYAX-wIXns&amp;_nc_ht=scontent.flhr10-1.fna&amp;oh=00_AfD_QWHr6VG4as7kGC3ATkbPjuWls3mFKuEzsCToSxhFCQ&amp;oe=64A7FE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r="20191"/>
          <a:stretch>
            <a:fillRect/>
          </a:stretch>
        </p:blipFill>
        <p:spPr bwMode="auto">
          <a:xfrm>
            <a:off x="9157769" y="2346384"/>
            <a:ext cx="3300217" cy="45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Facebook (@facebook) / Twit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Log into Facebook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382" y="72605"/>
            <a:ext cx="1793576" cy="179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70" y="3732362"/>
            <a:ext cx="3638431" cy="31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4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WSU Historic Photos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1487" y="5173657"/>
            <a:ext cx="2548266" cy="1303544"/>
          </a:xfrm>
        </p:spPr>
        <p:txBody>
          <a:bodyPr/>
          <a:lstStyle/>
          <a:p>
            <a:r>
              <a:rPr lang="en-US" dirty="0"/>
              <a:t>Nostalgia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May be an image of 5 people and text that says 'roughest UU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702" y="-24886"/>
            <a:ext cx="3341298" cy="273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y be an image of 1 person and tex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r="16128"/>
          <a:stretch>
            <a:fillRect/>
          </a:stretch>
        </p:blipFill>
        <p:spPr bwMode="auto">
          <a:xfrm>
            <a:off x="9286959" y="2708694"/>
            <a:ext cx="2949987" cy="40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y be an image of 2 people and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06" y="0"/>
            <a:ext cx="3364395" cy="21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ay be an image of 10 people and hospi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89" y="4240162"/>
            <a:ext cx="3259970" cy="26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May be an image of 2 peo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911" y="2233199"/>
            <a:ext cx="2142980" cy="22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May be a black-and-white image of 4 people and the Atom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19" y="2218519"/>
            <a:ext cx="1906140" cy="20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May be an image of 1 person and playing basketb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35" y="2055476"/>
            <a:ext cx="1836436" cy="23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1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Think About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3207439"/>
          </a:xfrm>
        </p:spPr>
        <p:txBody>
          <a:bodyPr>
            <a:normAutofit/>
          </a:bodyPr>
          <a:lstStyle/>
          <a:p>
            <a:r>
              <a:rPr lang="en-US" dirty="0"/>
              <a:t>Site owner</a:t>
            </a:r>
          </a:p>
          <a:p>
            <a:r>
              <a:rPr lang="en-US" dirty="0"/>
              <a:t>Administrators</a:t>
            </a:r>
          </a:p>
          <a:p>
            <a:r>
              <a:rPr lang="en-US" dirty="0"/>
              <a:t>Facebook group questions/ emails</a:t>
            </a:r>
          </a:p>
          <a:p>
            <a:r>
              <a:rPr lang="en-US" dirty="0"/>
              <a:t>Frequency of posts</a:t>
            </a:r>
          </a:p>
          <a:p>
            <a:r>
              <a:rPr lang="en-US" dirty="0"/>
              <a:t>Moderating</a:t>
            </a:r>
          </a:p>
          <a:p>
            <a:r>
              <a:rPr lang="en-US" dirty="0"/>
              <a:t>Privacy/ Confidentiality</a:t>
            </a:r>
          </a:p>
          <a:p>
            <a:r>
              <a:rPr lang="en-US" dirty="0"/>
              <a:t>Culturally sensitive narratives</a:t>
            </a:r>
          </a:p>
          <a:p>
            <a:r>
              <a:rPr lang="en-US" dirty="0"/>
              <a:t>Time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International King and Quee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" b="771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9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944" y="2956945"/>
            <a:ext cx="4486656" cy="1141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5326484" cy="580907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Generational divides</a:t>
            </a:r>
          </a:p>
          <a:p>
            <a:r>
              <a:rPr lang="en-US" dirty="0"/>
              <a:t>Professional help</a:t>
            </a:r>
          </a:p>
          <a:p>
            <a:r>
              <a:rPr lang="en-US" dirty="0"/>
              <a:t>Interns- skills</a:t>
            </a:r>
          </a:p>
          <a:p>
            <a:r>
              <a:rPr lang="en-US" dirty="0"/>
              <a:t>Mix of stories- tell our story and theirs- balance</a:t>
            </a:r>
          </a:p>
          <a:p>
            <a:r>
              <a:rPr lang="en-US" dirty="0"/>
              <a:t>Concerns and expectations</a:t>
            </a:r>
          </a:p>
          <a:p>
            <a:r>
              <a:rPr lang="en-US" dirty="0"/>
              <a:t>Donor lists- expansion</a:t>
            </a:r>
          </a:p>
          <a:p>
            <a:r>
              <a:rPr lang="en-US" dirty="0"/>
              <a:t>Facebook, Instagram, Twitter and </a:t>
            </a:r>
            <a:r>
              <a:rPr lang="en-US" dirty="0" err="1"/>
              <a:t>TikTok</a:t>
            </a:r>
            <a:endParaRPr lang="en-US" dirty="0"/>
          </a:p>
          <a:p>
            <a:r>
              <a:rPr lang="en-US" dirty="0"/>
              <a:t>Is it worth it?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4258849"/>
            <a:ext cx="6075122" cy="249268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https://mailchi.mp/1f09e63d07f7/may-2023-browse-news-notes-from-the-wsu-libraries?fbclid=IwAR0qrP-Zeik8p9j9-sjokvDHORw8FPuCMYs_JrKgu_wDWW4koL7zIuB5JlI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https://www.tiktok.com/@wsulibraries/video/7213157121637109035</a:t>
            </a:r>
            <a:endParaRPr lang="en-US" dirty="0"/>
          </a:p>
          <a:p>
            <a:r>
              <a:rPr lang="en-US" dirty="0">
                <a:hlinkClick r:id="rId4"/>
              </a:rPr>
              <a:t>https://www.tiktok.com/@wsulibraries/video/7203522378289188138</a:t>
            </a:r>
            <a:endParaRPr lang="en-US" dirty="0"/>
          </a:p>
          <a:p>
            <a:r>
              <a:rPr lang="en-US" dirty="0">
                <a:hlinkClick r:id="rId5"/>
              </a:rPr>
              <a:t>https://www.tiktok.com/@wsulibraries/video/7221072521666497838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3" name="Picture 1" descr="https://mcusercontent.com/a09a8bf4898d1e68cdde5b71b/images/fcc34e8d-53e3-06d2-9a82-71f791519e5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4" y="2686480"/>
            <a:ext cx="53625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" descr="TikTok - Apps on Google Play"/>
          <p:cNvSpPr>
            <a:spLocks noChangeAspect="1" noChangeArrowheads="1"/>
          </p:cNvSpPr>
          <p:nvPr/>
        </p:nvSpPr>
        <p:spPr bwMode="auto">
          <a:xfrm>
            <a:off x="1402948" y="1040921"/>
            <a:ext cx="296756" cy="29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" descr="TikTok - Apps on Google Play"/>
          <p:cNvSpPr>
            <a:spLocks noChangeAspect="1" noChangeArrowheads="1"/>
          </p:cNvSpPr>
          <p:nvPr/>
        </p:nvSpPr>
        <p:spPr bwMode="auto">
          <a:xfrm>
            <a:off x="155574" y="-144463"/>
            <a:ext cx="329655" cy="38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 descr="TikTok is banned on devices issued by the US House of Representatives - The  Ve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70" y="5029051"/>
            <a:ext cx="4809994" cy="172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3817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3770</TotalTime>
  <Words>199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Donor Engagement with Facebook and Social Media</vt:lpstr>
      <vt:lpstr>Washington State University</vt:lpstr>
      <vt:lpstr>WSU Libraries </vt:lpstr>
      <vt:lpstr>Nash Collection</vt:lpstr>
      <vt:lpstr>WSU Historic Photos</vt:lpstr>
      <vt:lpstr>Issues to Think About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Donor Engagement with Facebook</dc:title>
  <dc:creator>Turner-Rahman, Israt</dc:creator>
  <cp:lastModifiedBy>Turner-Rahman, Israt</cp:lastModifiedBy>
  <cp:revision>30</cp:revision>
  <dcterms:created xsi:type="dcterms:W3CDTF">2023-06-07T11:33:47Z</dcterms:created>
  <dcterms:modified xsi:type="dcterms:W3CDTF">2023-06-18T04:12:37Z</dcterms:modified>
</cp:coreProperties>
</file>